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5" r:id="rId5"/>
    <p:sldId id="266" r:id="rId6"/>
    <p:sldId id="267" r:id="rId7"/>
    <p:sldId id="264" r:id="rId8"/>
    <p:sldId id="26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E136F88E-9C6A-48E1-80AD-64EA2F7826C9}"/>
    <pc:docChg chg="undo redo custSel modSld">
      <pc:chgData name="Jacintha Westerink" userId="c1c74fd5-67fa-43d8-8063-0adb3063a5fc" providerId="ADAL" clId="{E136F88E-9C6A-48E1-80AD-64EA2F7826C9}" dt="2020-11-23T18:03:35.104" v="15" actId="20577"/>
      <pc:docMkLst>
        <pc:docMk/>
      </pc:docMkLst>
      <pc:sldChg chg="addSp delSp modSp mod">
        <pc:chgData name="Jacintha Westerink" userId="c1c74fd5-67fa-43d8-8063-0adb3063a5fc" providerId="ADAL" clId="{E136F88E-9C6A-48E1-80AD-64EA2F7826C9}" dt="2020-11-23T18:03:25.871" v="7" actId="478"/>
        <pc:sldMkLst>
          <pc:docMk/>
          <pc:sldMk cId="3413887622" sldId="263"/>
        </pc:sldMkLst>
        <pc:spChg chg="add del">
          <ac:chgData name="Jacintha Westerink" userId="c1c74fd5-67fa-43d8-8063-0adb3063a5fc" providerId="ADAL" clId="{E136F88E-9C6A-48E1-80AD-64EA2F7826C9}" dt="2020-11-23T18:03:25.871" v="7" actId="478"/>
          <ac:spMkLst>
            <pc:docMk/>
            <pc:sldMk cId="3413887622" sldId="263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136F88E-9C6A-48E1-80AD-64EA2F7826C9}" dt="2020-11-23T18:03:25.871" v="7" actId="478"/>
          <ac:spMkLst>
            <pc:docMk/>
            <pc:sldMk cId="3413887622" sldId="263"/>
            <ac:spMk id="10" creationId="{A5052D56-D5E8-43DD-921C-EFC6C8C3455F}"/>
          </ac:spMkLst>
        </pc:spChg>
      </pc:sldChg>
      <pc:sldChg chg="addSp delSp modSp mod">
        <pc:chgData name="Jacintha Westerink" userId="c1c74fd5-67fa-43d8-8063-0adb3063a5fc" providerId="ADAL" clId="{E136F88E-9C6A-48E1-80AD-64EA2F7826C9}" dt="2020-11-23T18:03:30.133" v="13" actId="478"/>
        <pc:sldMkLst>
          <pc:docMk/>
          <pc:sldMk cId="2763047797" sldId="264"/>
        </pc:sldMkLst>
        <pc:spChg chg="add del">
          <ac:chgData name="Jacintha Westerink" userId="c1c74fd5-67fa-43d8-8063-0adb3063a5fc" providerId="ADAL" clId="{E136F88E-9C6A-48E1-80AD-64EA2F7826C9}" dt="2020-11-23T18:03:30.133" v="13" actId="478"/>
          <ac:spMkLst>
            <pc:docMk/>
            <pc:sldMk cId="2763047797" sldId="264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136F88E-9C6A-48E1-80AD-64EA2F7826C9}" dt="2020-11-23T18:03:30.133" v="13" actId="478"/>
          <ac:spMkLst>
            <pc:docMk/>
            <pc:sldMk cId="2763047797" sldId="264"/>
            <ac:spMk id="10" creationId="{72B04C03-983D-4F8B-AD99-B772F4A3DA05}"/>
          </ac:spMkLst>
        </pc:spChg>
      </pc:sldChg>
      <pc:sldChg chg="addSp delSp modSp mod">
        <pc:chgData name="Jacintha Westerink" userId="c1c74fd5-67fa-43d8-8063-0adb3063a5fc" providerId="ADAL" clId="{E136F88E-9C6A-48E1-80AD-64EA2F7826C9}" dt="2020-11-23T18:03:26.275" v="9" actId="478"/>
        <pc:sldMkLst>
          <pc:docMk/>
          <pc:sldMk cId="3697645061" sldId="265"/>
        </pc:sldMkLst>
        <pc:spChg chg="add del">
          <ac:chgData name="Jacintha Westerink" userId="c1c74fd5-67fa-43d8-8063-0adb3063a5fc" providerId="ADAL" clId="{E136F88E-9C6A-48E1-80AD-64EA2F7826C9}" dt="2020-11-23T18:03:26.275" v="9" actId="478"/>
          <ac:spMkLst>
            <pc:docMk/>
            <pc:sldMk cId="3697645061" sldId="265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136F88E-9C6A-48E1-80AD-64EA2F7826C9}" dt="2020-11-23T18:03:26.275" v="9" actId="478"/>
          <ac:spMkLst>
            <pc:docMk/>
            <pc:sldMk cId="3697645061" sldId="265"/>
            <ac:spMk id="9" creationId="{C9B57F91-CC0F-4FA6-9CCD-E90CFFFB1FEF}"/>
          </ac:spMkLst>
        </pc:spChg>
      </pc:sldChg>
      <pc:sldChg chg="addSp delSp modSp mod">
        <pc:chgData name="Jacintha Westerink" userId="c1c74fd5-67fa-43d8-8063-0adb3063a5fc" providerId="ADAL" clId="{E136F88E-9C6A-48E1-80AD-64EA2F7826C9}" dt="2020-11-23T18:03:26.477" v="10" actId="478"/>
        <pc:sldMkLst>
          <pc:docMk/>
          <pc:sldMk cId="3198134573" sldId="266"/>
        </pc:sldMkLst>
        <pc:spChg chg="add del">
          <ac:chgData name="Jacintha Westerink" userId="c1c74fd5-67fa-43d8-8063-0adb3063a5fc" providerId="ADAL" clId="{E136F88E-9C6A-48E1-80AD-64EA2F7826C9}" dt="2020-11-23T18:03:26.477" v="10" actId="478"/>
          <ac:spMkLst>
            <pc:docMk/>
            <pc:sldMk cId="3198134573" sldId="266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136F88E-9C6A-48E1-80AD-64EA2F7826C9}" dt="2020-11-23T18:03:26.477" v="10" actId="478"/>
          <ac:spMkLst>
            <pc:docMk/>
            <pc:sldMk cId="3198134573" sldId="266"/>
            <ac:spMk id="12" creationId="{267D8831-4CBE-4D18-BAB6-4CA0E0C14CBF}"/>
          </ac:spMkLst>
        </pc:spChg>
      </pc:sldChg>
      <pc:sldChg chg="addSp delSp modSp mod">
        <pc:chgData name="Jacintha Westerink" userId="c1c74fd5-67fa-43d8-8063-0adb3063a5fc" providerId="ADAL" clId="{E136F88E-9C6A-48E1-80AD-64EA2F7826C9}" dt="2020-11-23T18:03:27.611" v="12" actId="20577"/>
        <pc:sldMkLst>
          <pc:docMk/>
          <pc:sldMk cId="4181208377" sldId="267"/>
        </pc:sldMkLst>
        <pc:spChg chg="add del mod">
          <ac:chgData name="Jacintha Westerink" userId="c1c74fd5-67fa-43d8-8063-0adb3063a5fc" providerId="ADAL" clId="{E136F88E-9C6A-48E1-80AD-64EA2F7826C9}" dt="2020-11-23T18:03:27.611" v="12" actId="20577"/>
          <ac:spMkLst>
            <pc:docMk/>
            <pc:sldMk cId="4181208377" sldId="267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136F88E-9C6A-48E1-80AD-64EA2F7826C9}" dt="2020-11-23T18:03:26.703" v="11" actId="478"/>
          <ac:spMkLst>
            <pc:docMk/>
            <pc:sldMk cId="4181208377" sldId="267"/>
            <ac:spMk id="11" creationId="{74F4B4D3-2AD6-4BE7-BE52-BDAD1480E54B}"/>
          </ac:spMkLst>
        </pc:spChg>
      </pc:sldChg>
      <pc:sldChg chg="addSp delSp modSp mod">
        <pc:chgData name="Jacintha Westerink" userId="c1c74fd5-67fa-43d8-8063-0adb3063a5fc" providerId="ADAL" clId="{E136F88E-9C6A-48E1-80AD-64EA2F7826C9}" dt="2020-11-23T18:03:26.054" v="8" actId="478"/>
        <pc:sldMkLst>
          <pc:docMk/>
          <pc:sldMk cId="1395910502" sldId="268"/>
        </pc:sldMkLst>
        <pc:spChg chg="add del">
          <ac:chgData name="Jacintha Westerink" userId="c1c74fd5-67fa-43d8-8063-0adb3063a5fc" providerId="ADAL" clId="{E136F88E-9C6A-48E1-80AD-64EA2F7826C9}" dt="2020-11-23T18:03:26.054" v="8" actId="478"/>
          <ac:spMkLst>
            <pc:docMk/>
            <pc:sldMk cId="1395910502" sldId="268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136F88E-9C6A-48E1-80AD-64EA2F7826C9}" dt="2020-11-23T18:03:26.054" v="8" actId="478"/>
          <ac:spMkLst>
            <pc:docMk/>
            <pc:sldMk cId="1395910502" sldId="268"/>
            <ac:spMk id="10" creationId="{C024C4F2-57F1-48C2-8AC4-E3C2584A23FD}"/>
          </ac:spMkLst>
        </pc:spChg>
      </pc:sldChg>
      <pc:sldChg chg="modSp mod">
        <pc:chgData name="Jacintha Westerink" userId="c1c74fd5-67fa-43d8-8063-0adb3063a5fc" providerId="ADAL" clId="{E136F88E-9C6A-48E1-80AD-64EA2F7826C9}" dt="2020-11-23T18:03:35.104" v="15" actId="20577"/>
        <pc:sldMkLst>
          <pc:docMk/>
          <pc:sldMk cId="2824354563" sldId="269"/>
        </pc:sldMkLst>
        <pc:spChg chg="mod">
          <ac:chgData name="Jacintha Westerink" userId="c1c74fd5-67fa-43d8-8063-0adb3063a5fc" providerId="ADAL" clId="{E136F88E-9C6A-48E1-80AD-64EA2F7826C9}" dt="2020-11-23T18:03:35.104" v="15" actId="20577"/>
          <ac:spMkLst>
            <pc:docMk/>
            <pc:sldMk cId="2824354563" sldId="269"/>
            <ac:spMk id="3" creationId="{91ABC4CC-3AC0-4059-93D2-73ADA4636B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65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0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6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8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2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2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68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63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30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63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69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29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Plantenkennis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AAK</a:t>
            </a:r>
          </a:p>
          <a:p>
            <a:r>
              <a:rPr lang="nl-NL" dirty="0"/>
              <a:t>Oefentoets-antw.</a:t>
            </a:r>
          </a:p>
          <a:p>
            <a:r>
              <a:rPr lang="nl-NL" dirty="0"/>
              <a:t>1-7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74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Maranta</a:t>
            </a:r>
            <a:r>
              <a:rPr lang="nl-NL" dirty="0"/>
              <a:t> </a:t>
            </a:r>
            <a:r>
              <a:rPr lang="nl-NL" dirty="0" err="1"/>
              <a:t>leuconeura</a:t>
            </a:r>
            <a:r>
              <a:rPr lang="nl-NL" dirty="0"/>
              <a:t> ‘</a:t>
            </a:r>
            <a:r>
              <a:rPr lang="nl-NL" dirty="0" err="1"/>
              <a:t>Fascinator</a:t>
            </a:r>
            <a:r>
              <a:rPr lang="nl-NL" dirty="0"/>
              <a:t>	‘	</a:t>
            </a:r>
            <a:br>
              <a:rPr lang="nl-NL" dirty="0"/>
            </a:br>
            <a:r>
              <a:rPr lang="nl-NL" dirty="0"/>
              <a:t>-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619" y="1145689"/>
            <a:ext cx="6557761" cy="46087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54" y="1476063"/>
            <a:ext cx="4447504" cy="3948028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B3566F29-A72D-4E3A-91C9-3B1E4290CC4B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38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76" y="1579047"/>
            <a:ext cx="5554282" cy="41657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Nephrolepis</a:t>
            </a:r>
            <a:r>
              <a:rPr lang="nl-NL" dirty="0"/>
              <a:t> </a:t>
            </a:r>
            <a:r>
              <a:rPr lang="nl-NL" dirty="0" err="1"/>
              <a:t>exaltata</a:t>
            </a:r>
            <a:r>
              <a:rPr lang="nl-NL" dirty="0"/>
              <a:t>			</a:t>
            </a:r>
            <a:br>
              <a:rPr lang="nl-NL" dirty="0"/>
            </a:br>
            <a:r>
              <a:rPr lang="nl-NL" dirty="0"/>
              <a:t>Krulvaren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4437" y="292535"/>
            <a:ext cx="4492369" cy="3369368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5063EF5F-6458-4BD0-9A77-4D9B820A77F9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59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Medinilla</a:t>
            </a:r>
            <a:r>
              <a:rPr lang="nl-NL" dirty="0"/>
              <a:t> </a:t>
            </a:r>
            <a:r>
              <a:rPr lang="nl-NL" dirty="0" err="1"/>
              <a:t>magnifica</a:t>
            </a:r>
            <a:r>
              <a:rPr lang="nl-NL" dirty="0"/>
              <a:t>			</a:t>
            </a:r>
            <a:br>
              <a:rPr lang="nl-NL" dirty="0"/>
            </a:br>
            <a:r>
              <a:rPr lang="nl-NL" dirty="0"/>
              <a:t>-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463" y="1275556"/>
            <a:ext cx="8082587" cy="5370490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8289FE9-F7E5-4605-987D-3D838A273406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764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Monarda</a:t>
            </a:r>
            <a:r>
              <a:rPr lang="nl-NL" dirty="0"/>
              <a:t> cultivars			</a:t>
            </a:r>
            <a:br>
              <a:rPr lang="nl-NL" dirty="0"/>
            </a:br>
            <a:r>
              <a:rPr lang="nl-NL" dirty="0"/>
              <a:t>Bergamotplant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419" y="0"/>
            <a:ext cx="6300581" cy="44587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069" y="1816682"/>
            <a:ext cx="1849191" cy="184919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12" y="1816682"/>
            <a:ext cx="2530699" cy="188853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56664" y="3796402"/>
            <a:ext cx="3050719" cy="3010659"/>
          </a:xfrm>
          <a:prstGeom prst="rect">
            <a:avLst/>
          </a:prstGeom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F62C5679-232F-4BC9-AAE5-FDAFBA916B75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813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566" y="426085"/>
            <a:ext cx="10515600" cy="1325563"/>
          </a:xfrm>
        </p:spPr>
        <p:txBody>
          <a:bodyPr/>
          <a:lstStyle/>
          <a:p>
            <a:r>
              <a:rPr lang="nl-NL" dirty="0" err="1"/>
              <a:t>Monstera</a:t>
            </a:r>
            <a:r>
              <a:rPr lang="nl-NL" dirty="0"/>
              <a:t> </a:t>
            </a:r>
            <a:r>
              <a:rPr lang="nl-NL" dirty="0" err="1"/>
              <a:t>deliciosa</a:t>
            </a:r>
            <a:r>
              <a:rPr lang="nl-NL" dirty="0"/>
              <a:t>			</a:t>
            </a:r>
            <a:br>
              <a:rPr lang="nl-NL" dirty="0"/>
            </a:br>
            <a:r>
              <a:rPr lang="nl-NL" dirty="0"/>
              <a:t>Gatenplant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395" y="3567890"/>
            <a:ext cx="2489746" cy="32901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55" y="60399"/>
            <a:ext cx="2447186" cy="33824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-302" t="4538" r="302" b="9182"/>
          <a:stretch/>
        </p:blipFill>
        <p:spPr>
          <a:xfrm>
            <a:off x="7934146" y="0"/>
            <a:ext cx="4257854" cy="5143185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B0D8E1E5-7BBF-46E3-B6E0-26E7EA8D27EA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20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Maranta</a:t>
            </a:r>
            <a:r>
              <a:rPr lang="nl-NL" dirty="0"/>
              <a:t> </a:t>
            </a:r>
            <a:r>
              <a:rPr lang="nl-NL" dirty="0" err="1"/>
              <a:t>leucineura</a:t>
            </a:r>
            <a:r>
              <a:rPr lang="nl-NL" dirty="0"/>
              <a:t> ‘</a:t>
            </a:r>
            <a:r>
              <a:rPr lang="nl-NL" dirty="0" err="1"/>
              <a:t>Kerchoviana</a:t>
            </a:r>
            <a:r>
              <a:rPr lang="nl-NL" dirty="0"/>
              <a:t>’	</a:t>
            </a:r>
            <a:br>
              <a:rPr lang="nl-NL" dirty="0"/>
            </a:br>
            <a:r>
              <a:rPr lang="nl-NL" sz="4000" dirty="0"/>
              <a:t>Tien geboden plantje</a:t>
            </a:r>
            <a:r>
              <a:rPr lang="nl-NL" dirty="0"/>
              <a:t>	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1690688"/>
            <a:ext cx="5715000" cy="3990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2" y="2408465"/>
            <a:ext cx="4332174" cy="3273198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A888BEC4-AD7E-4A24-8A3C-B9CBD59A64E9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6304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304DF-50F1-48EE-B7A0-988E5547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424" y="365125"/>
            <a:ext cx="8334375" cy="1325563"/>
          </a:xfrm>
        </p:spPr>
        <p:txBody>
          <a:bodyPr/>
          <a:lstStyle/>
          <a:p>
            <a:r>
              <a:rPr lang="nl-NL" dirty="0"/>
              <a:t>Beoordeling: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ABC4CC-3AC0-4059-93D2-73ADA463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360612"/>
            <a:ext cx="5676900" cy="213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u="sng" dirty="0"/>
              <a:t>Totaal punten  </a:t>
            </a:r>
            <a:r>
              <a:rPr lang="nl-NL" sz="4000" dirty="0"/>
              <a:t>= Cijfer</a:t>
            </a:r>
          </a:p>
          <a:p>
            <a:pPr marL="0" indent="0">
              <a:buNone/>
            </a:pPr>
            <a:r>
              <a:rPr lang="nl-NL" sz="4000" dirty="0"/>
              <a:t>          1,6 </a:t>
            </a:r>
          </a:p>
        </p:txBody>
      </p:sp>
    </p:spTree>
    <p:extLst>
      <p:ext uri="{BB962C8B-B14F-4D97-AF65-F5344CB8AC3E}">
        <p14:creationId xmlns:p14="http://schemas.microsoft.com/office/powerpoint/2010/main" val="28243545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</Words>
  <Application>Microsoft Office PowerPoint</Application>
  <PresentationFormat>Breedbeeld</PresentationFormat>
  <Paragraphs>19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Plantenkennis</vt:lpstr>
      <vt:lpstr>Maranta leuconeura ‘Fascinator ‘  -</vt:lpstr>
      <vt:lpstr>Nephrolepis exaltata    Krulvaren</vt:lpstr>
      <vt:lpstr>Medinilla magnifica    -</vt:lpstr>
      <vt:lpstr>Monarda cultivars    Bergamotplant</vt:lpstr>
      <vt:lpstr>Monstera deliciosa    Gatenplant</vt:lpstr>
      <vt:lpstr>Maranta leucineura ‘Kerchoviana’  Tien geboden plantje </vt:lpstr>
      <vt:lpstr>Beoordeling: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</dc:title>
  <dc:creator>Jacqueline de Wit</dc:creator>
  <cp:lastModifiedBy>Jacintha Westerink</cp:lastModifiedBy>
  <cp:revision>18</cp:revision>
  <dcterms:created xsi:type="dcterms:W3CDTF">2016-08-18T08:04:02Z</dcterms:created>
  <dcterms:modified xsi:type="dcterms:W3CDTF">2020-11-23T18:03:37Z</dcterms:modified>
</cp:coreProperties>
</file>